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4-05-18T05:45:21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9986 0,'0'40'141,"0"0"-125,0 0-16,-40 0 15,40 0 1,0 0 15,0 0 32,40 0-48,40-40 1,0 0-16,1 0 15,-1 0 1,-40 0-16,0 0 16,0 0-1,0 0-15,0 0 32,-40-40-1,41 40-31,-41-40 15,40-40-15,0 80 16,-40-80 0,40 80-1,-40-40 1,0 0 46,0 0-30,0-1-17,0 1 1,0 0 15,-40 40 0,0 0-15,0 0-16,-1 0 31,1 0-31,0 0 16,0 0-16,0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3F63-E888-45FD-AFD7-2761240C5C3C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EDAD-A487-4F6A-9ABE-7E909CD6A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3EDAD-A487-4F6A-9ABE-7E909CD6A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04C59-94BA-4299-8C37-15DB6D398F21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5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2" y="1738168"/>
            <a:ext cx="11142857" cy="46285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3" y="401782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Convolutional Neural Network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13560" y="3537000"/>
              <a:ext cx="260280" cy="17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720" y="3473640"/>
                <a:ext cx="2919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19" y="2181381"/>
            <a:ext cx="7504762" cy="24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0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1400428"/>
            <a:ext cx="7238095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5"/>
          <a:stretch/>
        </p:blipFill>
        <p:spPr>
          <a:xfrm>
            <a:off x="1692480" y="1903956"/>
            <a:ext cx="8857143" cy="4289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1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Pose Estimation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074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614714"/>
            <a:ext cx="10000000" cy="56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627" t="76056" r="964"/>
          <a:stretch/>
        </p:blipFill>
        <p:spPr>
          <a:xfrm>
            <a:off x="1096000" y="614714"/>
            <a:ext cx="2849699" cy="1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323" y="801759"/>
            <a:ext cx="76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" y="2192247"/>
            <a:ext cx="10276604" cy="3507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2315" y="5884851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Vertical(Edge Detection)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112777" y="5884850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Horizontal (Edge Detection)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96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3" b="3503"/>
          <a:stretch/>
        </p:blipFill>
        <p:spPr>
          <a:xfrm>
            <a:off x="1734612" y="2886666"/>
            <a:ext cx="8586835" cy="20861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9356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Example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2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1" y="933762"/>
            <a:ext cx="10742857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800428"/>
            <a:ext cx="1066666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4743" y="2918656"/>
            <a:ext cx="6238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https://deeplizard.com/resource/pavq7noze2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889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5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8" y="1234696"/>
            <a:ext cx="1022857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olutional Neural Network: A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83" y="927243"/>
            <a:ext cx="10783609" cy="53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7" y="1397950"/>
            <a:ext cx="1093333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7" y="1047415"/>
            <a:ext cx="10395221" cy="4238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0060" y="5986108"/>
            <a:ext cx="11519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https://medium.com/swlh/convolutional-neural-networks-part-3-convolutions-over-volume-and-the-convnet-layer-91fb7c08e28b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4" y="2157571"/>
            <a:ext cx="10180952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https://medium.com/latinxinai/convolutional-neural-network-from-scratch-6b1c856e1c07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331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Padding &amp; Stride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973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0" y="1147738"/>
            <a:ext cx="3647619" cy="48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67" y="1804880"/>
            <a:ext cx="63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61" y="1887081"/>
            <a:ext cx="7285714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776619"/>
            <a:ext cx="8428571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6" y="1438424"/>
            <a:ext cx="7424792" cy="4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4" y="1822177"/>
            <a:ext cx="10780952" cy="48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88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Max Pooling in CNN</a:t>
            </a:r>
          </a:p>
        </p:txBody>
      </p:sp>
    </p:spTree>
    <p:extLst>
      <p:ext uri="{BB962C8B-B14F-4D97-AF65-F5344CB8AC3E}">
        <p14:creationId xmlns:p14="http://schemas.microsoft.com/office/powerpoint/2010/main" val="230148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4" y="1503485"/>
            <a:ext cx="11341213" cy="4976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507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with Convolution</a:t>
            </a:r>
          </a:p>
        </p:txBody>
      </p:sp>
    </p:spTree>
    <p:extLst>
      <p:ext uri="{BB962C8B-B14F-4D97-AF65-F5344CB8AC3E}">
        <p14:creationId xmlns:p14="http://schemas.microsoft.com/office/powerpoint/2010/main" val="49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4" y="1062822"/>
            <a:ext cx="11400000" cy="561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54" y="263237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 Not Use ANNs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04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2" y="686143"/>
            <a:ext cx="10838095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6" y="1470879"/>
            <a:ext cx="11344275" cy="3933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851" t="29662" r="7011" b="6191"/>
          <a:stretch/>
        </p:blipFill>
        <p:spPr>
          <a:xfrm rot="5400000" flipH="1">
            <a:off x="1940533" y="386628"/>
            <a:ext cx="963495" cy="3279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157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84480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4" y="668581"/>
            <a:ext cx="10601325" cy="33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93"/>
          <a:stretch/>
        </p:blipFill>
        <p:spPr>
          <a:xfrm>
            <a:off x="1283677" y="4167188"/>
            <a:ext cx="1725124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7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38275"/>
            <a:ext cx="10877550" cy="3981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6956" y="5873234"/>
            <a:ext cx="446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https://deeplizard.com/resource/pavq7noze3</a:t>
            </a:r>
          </a:p>
        </p:txBody>
      </p:sp>
    </p:spTree>
    <p:extLst>
      <p:ext uri="{BB962C8B-B14F-4D97-AF65-F5344CB8AC3E}">
        <p14:creationId xmlns:p14="http://schemas.microsoft.com/office/powerpoint/2010/main" val="250021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8" y="1904633"/>
            <a:ext cx="11029950" cy="4543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34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on volumes</a:t>
            </a:r>
          </a:p>
        </p:txBody>
      </p:sp>
    </p:spTree>
    <p:extLst>
      <p:ext uri="{BB962C8B-B14F-4D97-AF65-F5344CB8AC3E}">
        <p14:creationId xmlns:p14="http://schemas.microsoft.com/office/powerpoint/2010/main" val="2785876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04912"/>
            <a:ext cx="10896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3" y="1197798"/>
            <a:ext cx="7559552" cy="4297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854" y="256636"/>
            <a:ext cx="234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23315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081087"/>
            <a:ext cx="9953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279"/>
          <a:stretch/>
        </p:blipFill>
        <p:spPr>
          <a:xfrm>
            <a:off x="1216634" y="1204545"/>
            <a:ext cx="9705975" cy="42529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854" y="256636"/>
            <a:ext cx="287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9530" y="5921813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3490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31" y="252780"/>
            <a:ext cx="7945531" cy="2648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08" y="3146913"/>
            <a:ext cx="6132377" cy="29908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829300" y="2250465"/>
            <a:ext cx="2892669" cy="154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0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1693156"/>
            <a:ext cx="10742857" cy="4857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426" y="5403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Intuition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99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452562"/>
            <a:ext cx="105537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5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34" y="1936506"/>
            <a:ext cx="9334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76325"/>
            <a:ext cx="1063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00100"/>
            <a:ext cx="112490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6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854" y="256636"/>
            <a:ext cx="3793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Pre-trained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2818" y="1863764"/>
            <a:ext cx="2998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1- Data Hungry</a:t>
            </a:r>
          </a:p>
          <a:p>
            <a:r>
              <a:rPr lang="en-US" sz="3600" dirty="0" smtClean="0"/>
              <a:t>2- Time</a:t>
            </a:r>
          </a:p>
        </p:txBody>
      </p:sp>
    </p:spTree>
    <p:extLst>
      <p:ext uri="{BB962C8B-B14F-4D97-AF65-F5344CB8AC3E}">
        <p14:creationId xmlns:p14="http://schemas.microsoft.com/office/powerpoint/2010/main" val="82167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454" y="2036618"/>
            <a:ext cx="111529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4"/>
                </a:solidFill>
                <a:latin typeface="Google Sans"/>
              </a:rPr>
              <a:t>A pre-trained model is 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a </a:t>
            </a:r>
            <a:r>
              <a:rPr lang="en-US" sz="3200" dirty="0" smtClean="0">
                <a:solidFill>
                  <a:srgbClr val="040C28"/>
                </a:solidFill>
                <a:latin typeface="Google Sans"/>
              </a:rPr>
              <a:t>(DL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) model that has been trained on a large dataset and can be fine-tuned for a specific task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. Pre-trained models are often used as a starting point for developing </a:t>
            </a: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DL 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models, as they provide a set of initial weights and biases that can be fine-tuned for a specific task.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510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3" y="436417"/>
            <a:ext cx="11216150" cy="4371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63" y="5053012"/>
            <a:ext cx="7853426" cy="1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0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9" y="484475"/>
            <a:ext cx="9605097" cy="36134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05" y="4291848"/>
            <a:ext cx="70485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8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exNet — The Net that surpassed CNNs | by Aditi Rastogi | Dev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2" y="782781"/>
            <a:ext cx="9823521" cy="53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8854" y="256636"/>
            <a:ext cx="1659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AlexNet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196223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3" y="477115"/>
            <a:ext cx="7897091" cy="57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0033" y="2974909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Application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4" y="1676303"/>
            <a:ext cx="9656383" cy="4841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799" y="787426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6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673" y="1620000"/>
            <a:ext cx="5323809" cy="46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638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Image </a:t>
            </a:r>
            <a:r>
              <a:rPr lang="en-US" sz="3600" dirty="0" smtClean="0"/>
              <a:t>Localization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1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95" y="2031800"/>
            <a:ext cx="6523809" cy="377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355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Object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86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51" y="1840196"/>
            <a:ext cx="9042181" cy="4310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555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Facial Recognition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17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96</Words>
  <Application>Microsoft Office PowerPoint</Application>
  <PresentationFormat>Widescreen</PresentationFormat>
  <Paragraphs>33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Majeed</dc:creator>
  <cp:lastModifiedBy>Sajid Majeed</cp:lastModifiedBy>
  <cp:revision>40</cp:revision>
  <dcterms:created xsi:type="dcterms:W3CDTF">2024-05-17T19:00:50Z</dcterms:created>
  <dcterms:modified xsi:type="dcterms:W3CDTF">2024-08-10T12:14:46Z</dcterms:modified>
</cp:coreProperties>
</file>